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2" r:id="rId4"/>
    <p:sldId id="263" r:id="rId5"/>
    <p:sldId id="273" r:id="rId6"/>
    <p:sldId id="274" r:id="rId7"/>
    <p:sldId id="271" r:id="rId8"/>
    <p:sldId id="266" r:id="rId9"/>
    <p:sldId id="265" r:id="rId10"/>
    <p:sldId id="272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5665B-D7E9-4DEF-8FC5-CF97FB764938}" type="datetimeFigureOut">
              <a:rPr lang="zh-CN" altLang="en-US" smtClean="0"/>
              <a:pPr/>
              <a:t>2020/4/11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0D62A-0EDC-4DC8-9C32-FB765812F0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472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2571750" y="142875"/>
            <a:ext cx="6357938" cy="1571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表格占位符 13"/>
          <p:cNvSpPr>
            <a:spLocks noGrp="1"/>
          </p:cNvSpPr>
          <p:nvPr>
            <p:ph type="tbl" sz="quarter" idx="10"/>
          </p:nvPr>
        </p:nvSpPr>
        <p:spPr>
          <a:xfrm>
            <a:off x="3143239" y="2714625"/>
            <a:ext cx="5572165" cy="285751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таблицы</a:t>
            </a:r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428596" y="428604"/>
            <a:ext cx="2500313" cy="2214563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>
          <a:xfrm>
            <a:off x="3143240" y="1428736"/>
            <a:ext cx="5572136" cy="1143014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</p:nvPr>
        </p:nvSpPr>
        <p:spPr>
          <a:xfrm>
            <a:off x="3143250" y="500063"/>
            <a:ext cx="3714750" cy="7858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占位符 6"/>
          <p:cNvSpPr>
            <a:spLocks noGrp="1"/>
          </p:cNvSpPr>
          <p:nvPr>
            <p:ph type="dgm" sz="quarter" idx="10"/>
          </p:nvPr>
        </p:nvSpPr>
        <p:spPr>
          <a:xfrm>
            <a:off x="3071802" y="571480"/>
            <a:ext cx="5214974" cy="4071966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1"/>
          </p:nvPr>
        </p:nvSpPr>
        <p:spPr>
          <a:xfrm>
            <a:off x="714375" y="571480"/>
            <a:ext cx="2143125" cy="400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3071813" y="4786313"/>
            <a:ext cx="3429000" cy="785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表占位符 2"/>
          <p:cNvSpPr>
            <a:spLocks noGrp="1"/>
          </p:cNvSpPr>
          <p:nvPr>
            <p:ph type="chart" sz="quarter" idx="10"/>
          </p:nvPr>
        </p:nvSpPr>
        <p:spPr>
          <a:xfrm>
            <a:off x="1785918" y="714356"/>
            <a:ext cx="5572125" cy="4143375"/>
          </a:xfrm>
          <a:prstGeom prst="rect">
            <a:avLst/>
          </a:prstGeom>
        </p:spPr>
        <p:txBody>
          <a:bodyPr/>
          <a:lstStyle/>
          <a:p>
            <a:r>
              <a:rPr lang="ru-RU" altLang="zh-CN" smtClean="0"/>
              <a:t>Вставка диаграммы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4500563" y="5000625"/>
            <a:ext cx="2857500" cy="85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00063" y="1143000"/>
            <a:ext cx="8143875" cy="1428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857620" y="142875"/>
            <a:ext cx="5000630" cy="16430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52"/>
            <a:ext cx="9144000" cy="92867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8596" y="135729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>
              <a:defRPr sz="24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2pPr>
            <a:lvl3pPr>
              <a:defRPr sz="20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3pPr>
            <a:lvl4pPr>
              <a:defRPr sz="1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4pPr>
            <a:lvl5pPr>
              <a:defRPr sz="1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38" y="1357298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>
              <a:defRPr sz="24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2pPr>
            <a:lvl3pPr>
              <a:defRPr sz="20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3pPr>
            <a:lvl4pPr>
              <a:defRPr sz="1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4pPr>
            <a:lvl5pPr>
              <a:defRPr sz="1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00892" y="6572272"/>
            <a:ext cx="2143108" cy="285728"/>
          </a:xfrm>
          <a:prstGeom prst="rect">
            <a:avLst/>
          </a:prstGeom>
        </p:spPr>
        <p:txBody>
          <a:bodyPr/>
          <a:lstStyle/>
          <a:p>
            <a:fld id="{1883AB00-DFFB-46D0-9D96-D8D9E05BD4DF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857356" y="6143644"/>
            <a:ext cx="5072098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5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179512" y="116632"/>
            <a:ext cx="8964488" cy="5760640"/>
          </a:xfrm>
        </p:spPr>
        <p:txBody>
          <a:bodyPr/>
          <a:lstStyle/>
          <a:p>
            <a:pPr algn="ctr">
              <a:buNone/>
            </a:pPr>
            <a:r>
              <a:rPr lang="ru-RU" altLang="zh-CN" sz="2900" b="1" u="sng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 </a:t>
            </a:r>
          </a:p>
          <a:p>
            <a:pPr algn="ctr">
              <a:buNone/>
            </a:pPr>
            <a:r>
              <a:rPr lang="ru-RU" altLang="zh-CN" sz="2900" b="1" u="sng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МБУДО </a:t>
            </a:r>
            <a:r>
              <a:rPr lang="ru-RU" altLang="zh-CN" sz="2900" b="1" u="sng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altLang="zh-CN" sz="2900" b="1" u="sng" dirty="0" smtClean="0">
              <a:ln w="18415" cmpd="sng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zh-CN" sz="2900" b="1" u="sng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«ДЕТСКАЯ МУЗЫКАЛЬНО-ХОРОВАЯ ШКОЛА»</a:t>
            </a:r>
          </a:p>
          <a:p>
            <a:pPr algn="ctr">
              <a:buNone/>
            </a:pPr>
            <a:r>
              <a:rPr lang="ru-RU" altLang="zh-CN" sz="2900" b="1" u="sng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zh-CN" sz="2900" b="1" u="sng" dirty="0" smtClean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06 по 30 апреля 2020 года</a:t>
            </a:r>
            <a:endParaRPr lang="ru-RU" altLang="zh-CN" sz="2900" b="1" u="sng" dirty="0">
              <a:ln w="18415" cmpd="sng">
                <a:noFill/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altLang="zh-CN" sz="2900" b="1" u="sng" dirty="0">
              <a:ln w="18415" cmpd="sng">
                <a:noFill/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zh-CN" sz="2900" b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29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endParaRPr lang="zh-CN" altLang="en-US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285752"/>
            <a:ext cx="9144000" cy="92867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БЕРЕГИТЕ СЕБЯ И СВОИХ БЛИЗКИХ!</a:t>
            </a:r>
          </a:p>
          <a:p>
            <a:endParaRPr lang="en-US" sz="35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ОСТАВАЙТЕСЬ ДОМА!</a:t>
            </a:r>
            <a:endParaRPr lang="ru-RU" sz="35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85728"/>
            <a:ext cx="8643998" cy="44291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85720" y="214290"/>
            <a:ext cx="8643998" cy="4214842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–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 организации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процесса   обучения,  основанный   на  использовании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современных информационных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телекоммуникацион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технологий, позволяющих осуществлять обучение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расстоянии без непосредственного контакта между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преподавателем и учащимся.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786190"/>
            <a:ext cx="3190884" cy="26586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28596" y="714356"/>
            <a:ext cx="8358246" cy="35719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00034" y="642918"/>
            <a:ext cx="8215370" cy="428628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дистанционного обучения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в том, что обучение и контроль  за усвоением материала происходит с помощью компьютерной сети Интернет, используя технологии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on-line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off-line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34" y="1071546"/>
            <a:ext cx="8215370" cy="36433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71472" y="1357298"/>
            <a:ext cx="8001056" cy="4286280"/>
          </a:xfrm>
        </p:spPr>
        <p:txBody>
          <a:bodyPr/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образовательного пространства;</a:t>
            </a: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формирования у учащихся познавательной самостоятельности и активности;</a:t>
            </a:r>
          </a:p>
          <a:p>
            <a:pPr lvl="0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ндивидуальный подход к каждому ученику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ндивидул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темп работы в обучении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овышение качества обучения за счёт применения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современных средств.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85728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дистанционного обучения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34" y="1071546"/>
            <a:ext cx="8215370" cy="36433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85728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Преподаватели по специальности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500034" y="1071546"/>
            <a:ext cx="8215370" cy="42862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проводят уроки согласно расписания за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>полугодие 2019-2020 учебного года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расписание возможно корректировать, исходя из индивидуального обучения учащегося;</a:t>
            </a:r>
          </a:p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индивидуальные занятия с учащимися проводятся </a:t>
            </a:r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>в ре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жиме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on-line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не более 30 минут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проверка домашних заданий, консультации, провод</a:t>
            </a:r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мессенджерах </a:t>
            </a:r>
            <a:r>
              <a:rPr lang="en-US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t-RU" sz="27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tt-RU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Viber.</a:t>
            </a:r>
            <a:r>
              <a:rPr lang="tt-RU" sz="27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en-US" sz="27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034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34" y="1071546"/>
            <a:ext cx="8215370" cy="36433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00034" y="1071546"/>
            <a:ext cx="8001056" cy="4286280"/>
          </a:xfrm>
        </p:spPr>
        <p:txBody>
          <a:bodyPr/>
          <a:lstStyle/>
          <a:p>
            <a:pPr lvl="0" algn="just"/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Занятия по сол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ьфеджио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слушанию музыки, музыкальной литературе и хору проходят в формате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видео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конференций через приложение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Zoom;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Теоретические задания, консультации, выполнение домашних заданий, разучивание музыкальных номеров провод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мессенджерах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Whats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App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tt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Viber, Zoom</a:t>
            </a:r>
            <a:r>
              <a:rPr lang="tt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85728"/>
            <a:ext cx="89289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Преподаватели теоретических дисциплин</a:t>
            </a:r>
            <a:r>
              <a:rPr lang="ru-RU" sz="3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5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142984"/>
            <a:ext cx="7215238" cy="501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1428728" y="285728"/>
            <a:ext cx="6286528" cy="7858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дистанционного обучения</a:t>
            </a:r>
            <a:endParaRPr lang="ru-RU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«Плюсы» дистанционного обучения</a:t>
            </a:r>
            <a:endParaRPr lang="ru-RU" sz="3200" b="1" i="1" u="sng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39752" y="1052736"/>
            <a:ext cx="5976664" cy="48068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3200" i="1" dirty="0">
                <a:effectLst/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добство планирования времени;</a:t>
            </a:r>
          </a:p>
          <a:p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удобство места обучения;</a:t>
            </a:r>
          </a:p>
          <a:p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разнообразие и большой объем доступных информационных ресурсов;</a:t>
            </a:r>
          </a:p>
          <a:p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широкое использование компьютерных и телекоммуникационных технологий в доставке учебных материалов</a:t>
            </a:r>
          </a:p>
          <a:p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3608" y="1124744"/>
            <a:ext cx="7358114" cy="42862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912417" y="548680"/>
            <a:ext cx="7620496" cy="5000660"/>
          </a:xfrm>
        </p:spPr>
        <p:txBody>
          <a:bodyPr/>
          <a:lstStyle/>
          <a:p>
            <a:pPr algn="ctr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  В связи со сло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ившейся ситуацией, </a:t>
            </a:r>
            <a:r>
              <a:rPr lang="tt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психологический центр “Доверие” 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предлагает психологическую помощь (дистанционно, бесплатно).</a:t>
            </a:r>
          </a:p>
          <a:p>
            <a:pPr algn="ctr">
              <a:buNone/>
            </a:pPr>
            <a:r>
              <a:rPr lang="tt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277-00-00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 - телефон для взрослых </a:t>
            </a:r>
          </a:p>
          <a:p>
            <a:pPr algn="ctr">
              <a:buNone/>
            </a:pP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(круглосуточно, анонимно)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tt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571-35-71 </a:t>
            </a:r>
            <a:r>
              <a:rPr lang="tt-RU" b="1" i="1" dirty="0" smtClean="0">
                <a:latin typeface="Times New Roman" pitchFamily="18" charset="0"/>
                <a:cs typeface="Times New Roman" pitchFamily="18" charset="0"/>
              </a:rPr>
              <a:t>- телефон доверия для детей, подростков, родителей.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6851" y="254552"/>
            <a:ext cx="7740352" cy="92867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РОДИТЕЛЕЙ!</a:t>
            </a:r>
            <a:endParaRPr lang="ru-RU" sz="32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-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training-01</Template>
  <TotalTime>286</TotalTime>
  <Words>259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宋体</vt:lpstr>
      <vt:lpstr>Arial</vt:lpstr>
      <vt:lpstr>Arial Black</vt:lpstr>
      <vt:lpstr>Calibri</vt:lpstr>
      <vt:lpstr>Times New Roman</vt:lpstr>
      <vt:lpstr>training-01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«Плюсы» дистанционного обучения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Света</cp:lastModifiedBy>
  <cp:revision>33</cp:revision>
  <dcterms:created xsi:type="dcterms:W3CDTF">2012-07-31T13:58:46Z</dcterms:created>
  <dcterms:modified xsi:type="dcterms:W3CDTF">2020-04-11T10:05:27Z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193013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